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91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5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35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7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0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10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60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18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07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6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00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0564-5664-491E-8819-65ADF38BDB63}" type="datetimeFigureOut">
              <a:rPr lang="pl-PL" smtClean="0"/>
              <a:t>11.04.2022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10E5-30AC-41F8-B234-1B00F0472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91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66429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Przeżyj </a:t>
            </a:r>
            <a:r>
              <a:rPr lang="pl-PL" b="1" dirty="0"/>
              <a:t>Wieki Tydzień z </a:t>
            </a:r>
            <a:r>
              <a:rPr lang="pl-PL" b="1" dirty="0" smtClean="0"/>
              <a:t>Jezusem</a:t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37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</a:rPr>
              <a:t> </a:t>
            </a:r>
            <a:r>
              <a:rPr lang="pl-PL" sz="2800" b="1" dirty="0" smtClean="0">
                <a:solidFill>
                  <a:srgbClr val="FF0000"/>
                </a:solidFill>
              </a:rPr>
              <a:t>Wielkanoc - </a:t>
            </a:r>
            <a:r>
              <a:rPr lang="pl-PL" sz="2800" b="1" dirty="0" smtClean="0">
                <a:solidFill>
                  <a:srgbClr val="FF0000"/>
                </a:solidFill>
              </a:rPr>
              <a:t>Niedziela </a:t>
            </a:r>
            <a:r>
              <a:rPr lang="pl-PL" sz="2800" b="1" dirty="0" smtClean="0">
                <a:solidFill>
                  <a:srgbClr val="FF0000"/>
                </a:solidFill>
              </a:rPr>
              <a:t>Zmartwychwstania</a:t>
            </a: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Zmartwychwstały!</a:t>
            </a:r>
            <a:endParaRPr lang="pl-PL" sz="28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Czas </a:t>
            </a:r>
            <a:r>
              <a:rPr lang="pl-PL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spotkania </a:t>
            </a: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ze </a:t>
            </a: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Zmartwychwstałym</a:t>
            </a:r>
            <a:r>
              <a:rPr lang="pl-PL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>
                <a:solidFill>
                  <a:srgbClr val="0070C0"/>
                </a:solidFill>
              </a:rPr>
              <a:t>Mat </a:t>
            </a:r>
            <a:r>
              <a:rPr lang="pl-PL" sz="2800" b="1" dirty="0" smtClean="0">
                <a:solidFill>
                  <a:srgbClr val="0070C0"/>
                </a:solidFill>
              </a:rPr>
              <a:t>28:5-6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>
                <a:solidFill>
                  <a:srgbClr val="0070C0"/>
                </a:solidFill>
              </a:rPr>
              <a:t>Anioł </a:t>
            </a:r>
            <a:r>
              <a:rPr lang="pl-PL" sz="2800" dirty="0" smtClean="0">
                <a:solidFill>
                  <a:srgbClr val="0070C0"/>
                </a:solidFill>
              </a:rPr>
              <a:t>rzekł do </a:t>
            </a:r>
            <a:r>
              <a:rPr lang="pl-PL" sz="2800" dirty="0">
                <a:solidFill>
                  <a:srgbClr val="0070C0"/>
                </a:solidFill>
              </a:rPr>
              <a:t>niewiast: Wy się nie bójcie! </a:t>
            </a:r>
            <a:r>
              <a:rPr lang="pl-PL" sz="2800" dirty="0" smtClean="0">
                <a:solidFill>
                  <a:srgbClr val="0070C0"/>
                </a:solidFill>
              </a:rPr>
              <a:t>Wiem</a:t>
            </a:r>
            <a:r>
              <a:rPr lang="pl-PL" sz="2800" dirty="0">
                <a:solidFill>
                  <a:srgbClr val="0070C0"/>
                </a:solidFill>
              </a:rPr>
              <a:t>, że szukacie Jezusa Ukrzyżowanego. </a:t>
            </a:r>
            <a:r>
              <a:rPr lang="pl-PL" sz="2800" dirty="0" smtClean="0">
                <a:solidFill>
                  <a:srgbClr val="0070C0"/>
                </a:solidFill>
              </a:rPr>
              <a:t>Nie </a:t>
            </a:r>
            <a:r>
              <a:rPr lang="pl-PL" sz="2800" dirty="0">
                <a:solidFill>
                  <a:srgbClr val="0070C0"/>
                </a:solidFill>
              </a:rPr>
              <a:t>ma Go tu, bo </a:t>
            </a:r>
            <a:r>
              <a:rPr lang="pl-PL" sz="2800" b="1" dirty="0" smtClean="0">
                <a:solidFill>
                  <a:srgbClr val="0070C0"/>
                </a:solidFill>
              </a:rPr>
              <a:t>zmartwychwstał. Przyjdźcie </a:t>
            </a:r>
            <a:r>
              <a:rPr lang="pl-PL" sz="2800" dirty="0" smtClean="0">
                <a:solidFill>
                  <a:srgbClr val="0070C0"/>
                </a:solidFill>
              </a:rPr>
              <a:t>zobaczcie, </a:t>
            </a:r>
            <a:r>
              <a:rPr lang="pl-PL" sz="2800" dirty="0">
                <a:solidFill>
                  <a:srgbClr val="0070C0"/>
                </a:solidFill>
              </a:rPr>
              <a:t>gdzie leżał. </a:t>
            </a:r>
          </a:p>
          <a:p>
            <a:endParaRPr lang="pl-P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Wyjdziesz </a:t>
            </a:r>
            <a:r>
              <a:rPr lang="pl-PL" sz="2800" dirty="0"/>
              <a:t>Mu na spotkanie?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Po drodze zajrzyj do pustego grobu</a:t>
            </a:r>
            <a:endParaRPr lang="pl-P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Nie </a:t>
            </a:r>
            <a:r>
              <a:rPr lang="pl-PL" sz="2800" dirty="0"/>
              <a:t>przegap okazji, by rozpoznać Jezusa i pospacerować z Nim, </a:t>
            </a:r>
            <a:r>
              <a:rPr lang="pl-PL" sz="2800" dirty="0" smtClean="0"/>
              <a:t>ale nie </a:t>
            </a:r>
            <a:r>
              <a:rPr lang="pl-PL" sz="2800" dirty="0"/>
              <a:t>tak jak uczniowie idący do </a:t>
            </a:r>
            <a:r>
              <a:rPr lang="pl-PL" sz="2800" dirty="0" err="1" smtClean="0"/>
              <a:t>Emaus</a:t>
            </a:r>
            <a:r>
              <a:rPr lang="pl-PL" sz="2800" dirty="0" smtClean="0"/>
              <a:t>, zajęci </a:t>
            </a:r>
            <a:r>
              <a:rPr lang="pl-PL" sz="2800" dirty="0" smtClean="0"/>
              <a:t>sobą nie </a:t>
            </a:r>
            <a:r>
              <a:rPr lang="pl-PL" sz="2800" dirty="0" smtClean="0"/>
              <a:t>potrafili rozpoznać Jezusa.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FF0000"/>
                </a:solidFill>
              </a:rPr>
              <a:t> </a:t>
            </a:r>
            <a:r>
              <a:rPr lang="pl-PL" sz="3200" b="1" dirty="0" smtClean="0">
                <a:solidFill>
                  <a:srgbClr val="FF0000"/>
                </a:solidFill>
              </a:rPr>
              <a:t>Wielki Tydzień z Jezusem</a:t>
            </a:r>
          </a:p>
          <a:p>
            <a:endParaRPr lang="pl-PL" sz="3200" dirty="0"/>
          </a:p>
          <a:p>
            <a:r>
              <a:rPr lang="pl-PL" sz="3000" b="1" dirty="0" smtClean="0">
                <a:solidFill>
                  <a:srgbClr val="C00000"/>
                </a:solidFill>
              </a:rPr>
              <a:t>Poniedziałek</a:t>
            </a:r>
            <a:r>
              <a:rPr lang="pl-PL" sz="3000" b="1" dirty="0" smtClean="0">
                <a:solidFill>
                  <a:srgbClr val="0070C0"/>
                </a:solidFill>
              </a:rPr>
              <a:t> – sam ze sobą, z moją służbą, owocami,</a:t>
            </a: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chemeClr val="accent3">
                    <a:lumMod val="75000"/>
                  </a:schemeClr>
                </a:solidFill>
              </a:rPr>
              <a:t>Wtorek</a:t>
            </a:r>
            <a:r>
              <a:rPr lang="pl-PL" sz="3000" b="1" dirty="0" smtClean="0">
                <a:solidFill>
                  <a:srgbClr val="0070C0"/>
                </a:solidFill>
              </a:rPr>
              <a:t> – sam z Jezusem, moja chwała, Jego nauka</a:t>
            </a: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chemeClr val="accent2">
                    <a:lumMod val="75000"/>
                  </a:schemeClr>
                </a:solidFill>
              </a:rPr>
              <a:t>Środa</a:t>
            </a:r>
            <a:r>
              <a:rPr lang="pl-PL" sz="3000" b="1" dirty="0" smtClean="0">
                <a:solidFill>
                  <a:srgbClr val="0070C0"/>
                </a:solidFill>
              </a:rPr>
              <a:t> – sam z innymi – jaką wartość mają ludzie?</a:t>
            </a: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rgbClr val="7030A0"/>
                </a:solidFill>
              </a:rPr>
              <a:t>Czwartek</a:t>
            </a:r>
            <a:r>
              <a:rPr lang="pl-PL" sz="3000" b="1" dirty="0" smtClean="0">
                <a:solidFill>
                  <a:srgbClr val="0070C0"/>
                </a:solidFill>
              </a:rPr>
              <a:t> – sam z rodziną – Pascha, modlitwa, </a:t>
            </a:r>
            <a:r>
              <a:rPr lang="pl-PL" sz="3000" b="1" dirty="0" smtClean="0">
                <a:solidFill>
                  <a:srgbClr val="0070C0"/>
                </a:solidFill>
              </a:rPr>
              <a:t>śpiew.</a:t>
            </a:r>
            <a:endParaRPr lang="pl-PL" sz="3000" b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Piątek </a:t>
            </a:r>
            <a:r>
              <a:rPr lang="pl-PL" sz="3000" b="1" dirty="0" smtClean="0">
                <a:solidFill>
                  <a:srgbClr val="0070C0"/>
                </a:solidFill>
              </a:rPr>
              <a:t>– sam z łotrem pod krzyżem.</a:t>
            </a: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Sobota</a:t>
            </a:r>
            <a:r>
              <a:rPr lang="pl-PL" sz="3000" b="1" dirty="0" smtClean="0">
                <a:solidFill>
                  <a:srgbClr val="0070C0"/>
                </a:solidFill>
              </a:rPr>
              <a:t> – przygotowania do spotkania z </a:t>
            </a:r>
            <a:r>
              <a:rPr lang="pl-PL" sz="3000" b="1" dirty="0" smtClean="0">
                <a:solidFill>
                  <a:srgbClr val="0070C0"/>
                </a:solidFill>
              </a:rPr>
              <a:t>Żyjącym</a:t>
            </a:r>
            <a:endParaRPr lang="pl-PL" sz="3000" b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pl-PL" sz="3000" b="1" dirty="0" smtClean="0">
                <a:solidFill>
                  <a:srgbClr val="FF0000"/>
                </a:solidFill>
              </a:rPr>
              <a:t>Niedziela</a:t>
            </a:r>
            <a:r>
              <a:rPr lang="pl-PL" sz="3000" b="1" dirty="0" smtClean="0">
                <a:solidFill>
                  <a:srgbClr val="0070C0"/>
                </a:solidFill>
              </a:rPr>
              <a:t> – spacer ze Zmartwychwstałym</a:t>
            </a:r>
            <a:endParaRPr lang="pl-PL" sz="3000" dirty="0"/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07353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27584" y="1054339"/>
            <a:ext cx="763284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r>
              <a:rPr lang="pl-PL" sz="4000" b="1" dirty="0" smtClean="0"/>
              <a:t>Przeżyj z Jezusem </a:t>
            </a:r>
          </a:p>
          <a:p>
            <a:pPr algn="ctr"/>
            <a:r>
              <a:rPr lang="pl-PL" sz="4000" b="1" dirty="0" smtClean="0"/>
              <a:t>Wieki Tydzień</a:t>
            </a:r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32008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r>
              <a:rPr lang="pl-PL" sz="3200" b="1" dirty="0" smtClean="0"/>
              <a:t>Jan </a:t>
            </a:r>
            <a:r>
              <a:rPr lang="pl-PL" sz="3200" b="1" dirty="0"/>
              <a:t>16:32</a:t>
            </a:r>
            <a:r>
              <a:rPr lang="pl-PL" sz="3200" dirty="0"/>
              <a:t> Oto nadchodzi godzina, </a:t>
            </a:r>
            <a:endParaRPr lang="pl-PL" sz="3200" dirty="0" smtClean="0"/>
          </a:p>
          <a:p>
            <a:pPr algn="ctr"/>
            <a:r>
              <a:rPr lang="pl-PL" sz="3200" dirty="0" smtClean="0"/>
              <a:t>a</a:t>
            </a:r>
            <a:r>
              <a:rPr lang="pl-PL" sz="3200" dirty="0"/>
              <a:t> nawet już nadeszła, że się </a:t>
            </a:r>
            <a:r>
              <a:rPr lang="pl-PL" sz="3200" dirty="0" smtClean="0"/>
              <a:t>rozproszycie, </a:t>
            </a:r>
          </a:p>
          <a:p>
            <a:pPr algn="ctr">
              <a:spcBef>
                <a:spcPts val="600"/>
              </a:spcBef>
            </a:pPr>
            <a:r>
              <a:rPr lang="pl-PL" sz="3200" dirty="0" smtClean="0"/>
              <a:t>– </a:t>
            </a:r>
            <a:r>
              <a:rPr lang="pl-PL" sz="3200" b="1" dirty="0"/>
              <a:t>każdy w swoją stronę (każdy do swego domu),</a:t>
            </a:r>
            <a:r>
              <a:rPr lang="pl-PL" sz="3200" dirty="0"/>
              <a:t> </a:t>
            </a:r>
            <a:endParaRPr lang="pl-PL" sz="3200" dirty="0" smtClean="0"/>
          </a:p>
          <a:p>
            <a:pPr algn="ctr">
              <a:spcBef>
                <a:spcPts val="600"/>
              </a:spcBef>
            </a:pPr>
            <a:r>
              <a:rPr lang="pl-PL" sz="3200" b="1" dirty="0" smtClean="0">
                <a:solidFill>
                  <a:srgbClr val="FF0000"/>
                </a:solidFill>
              </a:rPr>
              <a:t>a</a:t>
            </a:r>
            <a:r>
              <a:rPr lang="pl-PL" sz="3200" dirty="0"/>
              <a:t> </a:t>
            </a:r>
            <a:r>
              <a:rPr lang="pl-PL" sz="3200" b="1" dirty="0">
                <a:solidFill>
                  <a:srgbClr val="FF0000"/>
                </a:solidFill>
              </a:rPr>
              <a:t>Mnie zostawicie samego</a:t>
            </a:r>
            <a:r>
              <a:rPr lang="pl-PL" sz="3200" dirty="0"/>
              <a:t>. </a:t>
            </a:r>
            <a:endParaRPr lang="pl-PL" sz="3200" dirty="0" smtClean="0"/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3844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Niedziela </a:t>
            </a:r>
            <a:r>
              <a:rPr lang="pl-PL" sz="2800" b="1" dirty="0" smtClean="0">
                <a:solidFill>
                  <a:srgbClr val="FF0000"/>
                </a:solidFill>
              </a:rPr>
              <a:t>Palmowa z Jezusem</a:t>
            </a:r>
          </a:p>
          <a:p>
            <a:pPr algn="ctr"/>
            <a:endParaRPr lang="pl-PL" sz="1200" dirty="0">
              <a:solidFill>
                <a:srgbClr val="FF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Ty i dom twojego Ojca!</a:t>
            </a:r>
          </a:p>
          <a:p>
            <a:pPr algn="ctr"/>
            <a:endParaRPr lang="pl-PL" sz="1600" dirty="0"/>
          </a:p>
          <a:p>
            <a:pPr algn="ctr"/>
            <a:r>
              <a:rPr lang="pl-PL" sz="2800" b="1" dirty="0" smtClean="0">
                <a:solidFill>
                  <a:srgbClr val="0070C0"/>
                </a:solidFill>
              </a:rPr>
              <a:t>Mt </a:t>
            </a:r>
            <a:r>
              <a:rPr lang="pl-PL" sz="2800" b="1" dirty="0">
                <a:solidFill>
                  <a:srgbClr val="0070C0"/>
                </a:solidFill>
              </a:rPr>
              <a:t>21:13 </a:t>
            </a:r>
            <a:r>
              <a:rPr lang="pl-PL" sz="2800" dirty="0">
                <a:solidFill>
                  <a:srgbClr val="0070C0"/>
                </a:solidFill>
              </a:rPr>
              <a:t>Rzekł im: Mój dom ma być domem </a:t>
            </a:r>
            <a:r>
              <a:rPr lang="pl-PL" sz="2800" dirty="0" smtClean="0">
                <a:solidFill>
                  <a:srgbClr val="0070C0"/>
                </a:solidFill>
              </a:rPr>
              <a:t>modlitwy. </a:t>
            </a:r>
            <a:r>
              <a:rPr lang="pl-PL" sz="2800" dirty="0" smtClean="0">
                <a:solidFill>
                  <a:srgbClr val="0070C0"/>
                </a:solidFill>
              </a:rPr>
              <a:t>(</a:t>
            </a:r>
            <a:r>
              <a:rPr lang="pl-PL" sz="2800" b="1" dirty="0" smtClean="0">
                <a:solidFill>
                  <a:srgbClr val="0070C0"/>
                </a:solidFill>
              </a:rPr>
              <a:t>Mój </a:t>
            </a:r>
            <a:r>
              <a:rPr lang="pl-PL" sz="2800" b="1" dirty="0">
                <a:solidFill>
                  <a:srgbClr val="0070C0"/>
                </a:solidFill>
              </a:rPr>
              <a:t>dom jest domem </a:t>
            </a:r>
            <a:r>
              <a:rPr lang="pl-PL" sz="2800" b="1" dirty="0" smtClean="0">
                <a:solidFill>
                  <a:srgbClr val="0070C0"/>
                </a:solidFill>
              </a:rPr>
              <a:t>modlitwy).</a:t>
            </a:r>
            <a:endParaRPr lang="pl-PL" sz="2800" b="1" dirty="0" smtClean="0">
              <a:solidFill>
                <a:srgbClr val="0070C0"/>
              </a:solidFill>
            </a:endParaRPr>
          </a:p>
          <a:p>
            <a:pPr algn="ctr"/>
            <a:r>
              <a:rPr lang="pl-PL" sz="32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Czy </a:t>
            </a:r>
            <a:r>
              <a:rPr lang="pl-PL" sz="2800" dirty="0"/>
              <a:t>Dom Boga i Dom Jezusa, to </a:t>
            </a:r>
            <a:r>
              <a:rPr lang="pl-PL" sz="2800" dirty="0" smtClean="0"/>
              <a:t>również twój dom modlitwy</a:t>
            </a:r>
            <a:r>
              <a:rPr lang="pl-PL" sz="28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Jeśli </a:t>
            </a:r>
            <a:r>
              <a:rPr lang="pl-PL" sz="2800" dirty="0"/>
              <a:t>to twój dom modlitwy, zachowuj się, jak w domu modlitwy - chwal </a:t>
            </a:r>
            <a:r>
              <a:rPr lang="pl-PL" sz="2800" dirty="0" smtClean="0"/>
              <a:t>Boga z radością, uklęknij </a:t>
            </a:r>
            <a:r>
              <a:rPr lang="pl-PL" sz="2800" dirty="0"/>
              <a:t>przed Nim, </a:t>
            </a:r>
            <a:r>
              <a:rPr lang="pl-PL" sz="2800" dirty="0" smtClean="0"/>
              <a:t>śpiewaj, uwielbiaj Go w </a:t>
            </a:r>
            <a:r>
              <a:rPr lang="pl-PL" sz="2800" dirty="0"/>
              <a:t>Jego </a:t>
            </a:r>
            <a:r>
              <a:rPr lang="pl-PL" sz="2800" dirty="0" smtClean="0"/>
              <a:t>Domu</a:t>
            </a:r>
            <a:r>
              <a:rPr lang="pl-PL" sz="2800" dirty="0"/>
              <a:t>!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9982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Wielki </a:t>
            </a:r>
            <a:r>
              <a:rPr lang="pl-PL" sz="2800" b="1" dirty="0" smtClean="0">
                <a:solidFill>
                  <a:srgbClr val="FF0000"/>
                </a:solidFill>
              </a:rPr>
              <a:t>Poniedziałek z Jezusem</a:t>
            </a:r>
            <a:endParaRPr lang="pl-PL" sz="28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twoje drzewo!</a:t>
            </a:r>
            <a:endParaRPr lang="pl-PL" sz="2800" b="1" dirty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0070C0"/>
                </a:solidFill>
              </a:rPr>
              <a:t>Mt </a:t>
            </a:r>
            <a:r>
              <a:rPr lang="pl-PL" sz="2800" b="1" dirty="0">
                <a:solidFill>
                  <a:srgbClr val="0070C0"/>
                </a:solidFill>
              </a:rPr>
              <a:t>21:18-19</a:t>
            </a:r>
            <a:r>
              <a:rPr lang="pl-PL" sz="2800" dirty="0">
                <a:solidFill>
                  <a:srgbClr val="0070C0"/>
                </a:solidFill>
              </a:rPr>
              <a:t>  A rano, wracając do miasta, łaknął. </a:t>
            </a:r>
            <a:endParaRPr lang="pl-PL" sz="2800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dirty="0" smtClean="0">
                <a:solidFill>
                  <a:srgbClr val="0070C0"/>
                </a:solidFill>
              </a:rPr>
              <a:t>I </a:t>
            </a:r>
            <a:r>
              <a:rPr lang="pl-PL" sz="2800" dirty="0">
                <a:solidFill>
                  <a:srgbClr val="0070C0"/>
                </a:solidFill>
              </a:rPr>
              <a:t>ujrzawszy przy drodze jedno drzewo figowe zbliżył </a:t>
            </a:r>
            <a:endParaRPr lang="pl-PL" sz="2800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dirty="0" smtClean="0">
                <a:solidFill>
                  <a:srgbClr val="0070C0"/>
                </a:solidFill>
              </a:rPr>
              <a:t>się </a:t>
            </a:r>
            <a:r>
              <a:rPr lang="pl-PL" sz="2800" dirty="0">
                <a:solidFill>
                  <a:srgbClr val="0070C0"/>
                </a:solidFill>
              </a:rPr>
              <a:t>do niego, ale nie znalazł na nim </a:t>
            </a:r>
            <a:endParaRPr lang="pl-PL" sz="2800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0070C0"/>
                </a:solidFill>
              </a:rPr>
              <a:t>nic </a:t>
            </a:r>
            <a:r>
              <a:rPr lang="pl-PL" sz="2800" b="1" dirty="0">
                <a:solidFill>
                  <a:srgbClr val="0070C0"/>
                </a:solidFill>
              </a:rPr>
              <a:t>oprócz samych liści</a:t>
            </a:r>
            <a:r>
              <a:rPr lang="pl-PL" sz="2800" dirty="0" smtClean="0">
                <a:solidFill>
                  <a:srgbClr val="0070C0"/>
                </a:solidFill>
              </a:rPr>
              <a:t>.</a:t>
            </a:r>
            <a:endParaRPr lang="pl-PL" sz="2800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36258"/>
            <a:ext cx="2439580" cy="253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67544" y="3429000"/>
            <a:ext cx="57606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600" dirty="0"/>
              <a:t>Idź z Jezusem pod swoje drzewo i rozejrzyj się ile owoców przynosisz Panu i jakiej są jakości</a:t>
            </a:r>
            <a:r>
              <a:rPr lang="pl-PL" sz="2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600" dirty="0" smtClean="0"/>
              <a:t>Jak wygląda twoja służba dla Pana?</a:t>
            </a:r>
            <a:endParaRPr lang="pl-PL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600" dirty="0" smtClean="0"/>
              <a:t>Pozwól Jemu przyciąć gałązki, które nie owocują i poproś o świeżą dawkę deszczu duchowego.</a:t>
            </a: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Wielki </a:t>
            </a:r>
            <a:r>
              <a:rPr lang="pl-PL" sz="2800" b="1" dirty="0">
                <a:solidFill>
                  <a:srgbClr val="FF0000"/>
                </a:solidFill>
              </a:rPr>
              <a:t>Wtorek z </a:t>
            </a:r>
            <a:r>
              <a:rPr lang="pl-PL" sz="2800" b="1" dirty="0" smtClean="0">
                <a:solidFill>
                  <a:srgbClr val="FF0000"/>
                </a:solidFill>
              </a:rPr>
              <a:t>Jezusem</a:t>
            </a: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twoja chwała!</a:t>
            </a:r>
            <a:endParaRPr lang="pl-PL" sz="28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Maria </a:t>
            </a:r>
            <a:r>
              <a:rPr lang="pl-PL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namaszcza Jezusa drogimi olejkami </a:t>
            </a: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pl-PL" sz="1200" b="1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b="1" dirty="0">
                <a:solidFill>
                  <a:srgbClr val="0070C0"/>
                </a:solidFill>
              </a:rPr>
              <a:t>Jan 12:3</a:t>
            </a:r>
            <a:r>
              <a:rPr lang="pl-PL" sz="2800" dirty="0">
                <a:solidFill>
                  <a:srgbClr val="0070C0"/>
                </a:solidFill>
              </a:rPr>
              <a:t> Maria zaś wzięła funt </a:t>
            </a:r>
            <a:r>
              <a:rPr lang="pl-PL" sz="2800" b="1" dirty="0">
                <a:solidFill>
                  <a:srgbClr val="0070C0"/>
                </a:solidFill>
              </a:rPr>
              <a:t>szlachetnego, drogocennego olejku</a:t>
            </a:r>
            <a:r>
              <a:rPr lang="pl-PL" sz="2800" dirty="0">
                <a:solidFill>
                  <a:srgbClr val="0070C0"/>
                </a:solidFill>
              </a:rPr>
              <a:t> </a:t>
            </a:r>
            <a:r>
              <a:rPr lang="pl-PL" sz="2800" dirty="0" err="1">
                <a:solidFill>
                  <a:srgbClr val="0070C0"/>
                </a:solidFill>
              </a:rPr>
              <a:t>nardowego</a:t>
            </a:r>
            <a:r>
              <a:rPr lang="pl-PL" sz="2800" dirty="0">
                <a:solidFill>
                  <a:srgbClr val="0070C0"/>
                </a:solidFill>
              </a:rPr>
              <a:t> i namaściła Jezusowi stopy, a włosami swymi je otarła. A dom napełnił się wonią olejku.</a:t>
            </a:r>
          </a:p>
          <a:p>
            <a:r>
              <a:rPr lang="pl-PL" sz="2000" b="1" dirty="0"/>
              <a:t> </a:t>
            </a:r>
            <a:endParaRPr lang="pl-PL" sz="1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Spędź </a:t>
            </a:r>
            <a:r>
              <a:rPr lang="pl-PL" sz="2800" dirty="0"/>
              <a:t>czas sam na sam z Jezusem i </a:t>
            </a:r>
            <a:r>
              <a:rPr lang="pl-PL" sz="2800" dirty="0" smtClean="0"/>
              <a:t>wylej swoje olejki chwały i uwielbij </a:t>
            </a:r>
            <a:r>
              <a:rPr lang="pl-PL" sz="2800" dirty="0"/>
              <a:t>Go najlepiej, jak </a:t>
            </a:r>
            <a:r>
              <a:rPr lang="pl-PL" sz="2800" dirty="0" smtClean="0"/>
              <a:t>potrafisz.</a:t>
            </a:r>
            <a:endParaRPr lang="pl-P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Posłuchaj </a:t>
            </a:r>
            <a:r>
              <a:rPr lang="pl-PL" sz="2800" dirty="0" smtClean="0"/>
              <a:t>wtorkowego kazania </a:t>
            </a:r>
            <a:r>
              <a:rPr lang="pl-PL" sz="2800" dirty="0"/>
              <a:t>Jezusa o czasach ostatecznych </a:t>
            </a:r>
            <a:r>
              <a:rPr lang="pl-PL" sz="2800" dirty="0" smtClean="0"/>
              <a:t>(</a:t>
            </a:r>
            <a:r>
              <a:rPr lang="pl-PL" sz="2800" dirty="0"/>
              <a:t>Mt 24-25) i </a:t>
            </a:r>
            <a:r>
              <a:rPr lang="pl-PL" sz="2800" dirty="0" smtClean="0"/>
              <a:t>o ponownym </a:t>
            </a:r>
            <a:r>
              <a:rPr lang="pl-PL" sz="2800" dirty="0" smtClean="0"/>
              <a:t>przyjściu </a:t>
            </a:r>
            <a:r>
              <a:rPr lang="pl-PL" sz="2800" dirty="0"/>
              <a:t>Jezusa (Mar 13:24-27</a:t>
            </a:r>
            <a:r>
              <a:rPr lang="pl-PL" sz="2800" dirty="0" smtClean="0"/>
              <a:t>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Wielka </a:t>
            </a:r>
            <a:r>
              <a:rPr lang="pl-PL" sz="3000" b="1" dirty="0" smtClean="0">
                <a:solidFill>
                  <a:srgbClr val="FF0000"/>
                </a:solidFill>
              </a:rPr>
              <a:t>Środa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  <a:r>
              <a:rPr lang="pl-PL" sz="3000" b="1" dirty="0">
                <a:solidFill>
                  <a:srgbClr val="FF0000"/>
                </a:solidFill>
              </a:rPr>
              <a:t>z </a:t>
            </a:r>
            <a:r>
              <a:rPr lang="pl-PL" sz="3000" b="1" dirty="0" smtClean="0">
                <a:solidFill>
                  <a:srgbClr val="FF0000"/>
                </a:solidFill>
              </a:rPr>
              <a:t>Jezusem</a:t>
            </a: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inni ludzie!</a:t>
            </a:r>
            <a:endParaRPr lang="pl-PL" sz="2800" dirty="0"/>
          </a:p>
          <a:p>
            <a:pPr algn="ctr">
              <a:spcBef>
                <a:spcPts val="1800"/>
              </a:spcBef>
            </a:pPr>
            <a:r>
              <a:rPr lang="pl-PL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Judasz zdradza Jezusa za 30 srebrników </a:t>
            </a: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0070C0"/>
                </a:solidFill>
              </a:rPr>
              <a:t>Mt </a:t>
            </a:r>
            <a:r>
              <a:rPr lang="pl-PL" sz="2800" b="1" dirty="0">
                <a:solidFill>
                  <a:srgbClr val="0070C0"/>
                </a:solidFill>
              </a:rPr>
              <a:t>27:9</a:t>
            </a:r>
            <a:r>
              <a:rPr lang="pl-PL" sz="2800" dirty="0">
                <a:solidFill>
                  <a:srgbClr val="0070C0"/>
                </a:solidFill>
              </a:rPr>
              <a:t> Wzięli  trzydzieści srebrników, zapłatę  za  Tego, </a:t>
            </a:r>
            <a:r>
              <a:rPr lang="pl-PL" sz="2800" b="1" dirty="0">
                <a:solidFill>
                  <a:srgbClr val="0070C0"/>
                </a:solidFill>
              </a:rPr>
              <a:t>którego oszacowali </a:t>
            </a:r>
            <a:r>
              <a:rPr lang="pl-PL" sz="2800" dirty="0">
                <a:solidFill>
                  <a:srgbClr val="0070C0"/>
                </a:solidFill>
              </a:rPr>
              <a:t>synowie Izraela. </a:t>
            </a:r>
          </a:p>
          <a:p>
            <a:r>
              <a:rPr lang="pl-PL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Na </a:t>
            </a:r>
            <a:r>
              <a:rPr lang="pl-PL" sz="2800" dirty="0"/>
              <a:t>ile oceniasz wartość Jezusa Chrystusa?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Ile </a:t>
            </a:r>
            <a:r>
              <a:rPr lang="pl-PL" sz="2800" dirty="0"/>
              <a:t>wart jest </a:t>
            </a:r>
            <a:r>
              <a:rPr lang="pl-PL" sz="2800" dirty="0" smtClean="0"/>
              <a:t>Chrystus </a:t>
            </a:r>
            <a:r>
              <a:rPr lang="pl-PL" sz="2800" dirty="0"/>
              <a:t>dzisiaj?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Na ile oceniasz wartość innego człowieka?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Ile </a:t>
            </a:r>
            <a:r>
              <a:rPr lang="pl-PL" sz="2800" dirty="0"/>
              <a:t>wart jest </a:t>
            </a:r>
            <a:r>
              <a:rPr lang="pl-PL" sz="2800" dirty="0" smtClean="0"/>
              <a:t>członek rodziny, brat </a:t>
            </a:r>
            <a:r>
              <a:rPr lang="pl-PL" sz="2800" dirty="0"/>
              <a:t>i siostra - ludzie z twojego </a:t>
            </a:r>
            <a:r>
              <a:rPr lang="pl-PL" sz="2800" dirty="0" smtClean="0"/>
              <a:t>Kościoła, sąsiad czy obcy na ulicy?</a:t>
            </a:r>
            <a:endParaRPr lang="pl-PL" sz="2800" dirty="0"/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Wielki </a:t>
            </a:r>
            <a:r>
              <a:rPr lang="pl-PL" sz="2800" b="1" dirty="0">
                <a:solidFill>
                  <a:srgbClr val="FF0000"/>
                </a:solidFill>
              </a:rPr>
              <a:t>Czwartek z </a:t>
            </a:r>
            <a:r>
              <a:rPr lang="pl-PL" sz="2800" b="1" dirty="0" smtClean="0">
                <a:solidFill>
                  <a:srgbClr val="FF0000"/>
                </a:solidFill>
              </a:rPr>
              <a:t>Jezusem</a:t>
            </a: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twoja rodzina!</a:t>
            </a:r>
            <a:endParaRPr lang="pl-PL" sz="2800" dirty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Jezus z najbliższymi zasiada do Wieczerzy Paschalnej.</a:t>
            </a:r>
          </a:p>
          <a:p>
            <a:pPr>
              <a:spcBef>
                <a:spcPts val="1200"/>
              </a:spcBef>
            </a:pPr>
            <a:r>
              <a:rPr lang="pl-PL" sz="2600" b="1" dirty="0" err="1">
                <a:solidFill>
                  <a:srgbClr val="0070C0"/>
                </a:solidFill>
              </a:rPr>
              <a:t>Ł</a:t>
            </a:r>
            <a:r>
              <a:rPr lang="pl-PL" sz="2600" b="1" dirty="0" err="1" smtClean="0">
                <a:solidFill>
                  <a:srgbClr val="0070C0"/>
                </a:solidFill>
              </a:rPr>
              <a:t>k</a:t>
            </a:r>
            <a:r>
              <a:rPr lang="pl-PL" sz="2600" b="1" dirty="0" smtClean="0">
                <a:solidFill>
                  <a:srgbClr val="0070C0"/>
                </a:solidFill>
              </a:rPr>
              <a:t> 22:14-15</a:t>
            </a:r>
            <a:r>
              <a:rPr lang="pl-PL" sz="2600" dirty="0" smtClean="0">
                <a:solidFill>
                  <a:srgbClr val="0070C0"/>
                </a:solidFill>
              </a:rPr>
              <a:t>  </a:t>
            </a:r>
            <a:r>
              <a:rPr lang="pl-PL" sz="2600" dirty="0">
                <a:solidFill>
                  <a:srgbClr val="0070C0"/>
                </a:solidFill>
              </a:rPr>
              <a:t>Gdy nadszedł czas, uczniowie wraz z Jezusem przybyli na kolację i zajęli swoje miejsca</a:t>
            </a:r>
            <a:r>
              <a:rPr lang="pl-PL" sz="2600" dirty="0" smtClean="0">
                <a:solidFill>
                  <a:srgbClr val="0070C0"/>
                </a:solidFill>
              </a:rPr>
              <a:t>. Wówczas </a:t>
            </a:r>
            <a:r>
              <a:rPr lang="pl-PL" sz="2600" dirty="0">
                <a:solidFill>
                  <a:srgbClr val="0070C0"/>
                </a:solidFill>
              </a:rPr>
              <a:t>On rzekł:  – Tak bardzo pragnąłem spożyć z wami tę kolację </a:t>
            </a:r>
            <a:r>
              <a:rPr lang="pl-PL" sz="2600" dirty="0" smtClean="0">
                <a:solidFill>
                  <a:srgbClr val="0070C0"/>
                </a:solidFill>
              </a:rPr>
              <a:t>paschalną</a:t>
            </a:r>
            <a:r>
              <a:rPr lang="pl-PL" sz="2600" dirty="0">
                <a:solidFill>
                  <a:srgbClr val="0070C0"/>
                </a:solidFill>
              </a:rPr>
              <a:t>.</a:t>
            </a:r>
            <a:endParaRPr lang="pl-PL" sz="2600" dirty="0">
              <a:solidFill>
                <a:srgbClr val="0070C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 wieczerzy śpiewają </a:t>
            </a:r>
            <a:r>
              <a:rPr lang="pl-PL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pieśń i idą na modlitwę.</a:t>
            </a:r>
          </a:p>
          <a:p>
            <a:pPr algn="ctr"/>
            <a:endParaRPr lang="pl-PL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smtClean="0"/>
              <a:t>Zasiądź </a:t>
            </a:r>
            <a:r>
              <a:rPr lang="pl-PL" sz="2600" dirty="0"/>
              <a:t>wraz z rodziną do kolacji i opowiedz dzieciom o swoim zbawieniu, o radości bycia z Bogiem, o Baranku Bożym i </a:t>
            </a:r>
            <a:r>
              <a:rPr lang="pl-PL" sz="2600" dirty="0" smtClean="0"/>
              <a:t>Jego przelanej krwi</a:t>
            </a:r>
            <a:r>
              <a:rPr lang="pl-PL" sz="26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smtClean="0"/>
              <a:t>Zaśpiewaj z rodziną pieśń dla Boga i pomódlcie się razem.</a:t>
            </a:r>
            <a:r>
              <a:rPr lang="pl-PL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Wielki </a:t>
            </a:r>
            <a:r>
              <a:rPr lang="pl-PL" sz="2800" b="1" dirty="0">
                <a:solidFill>
                  <a:srgbClr val="FF0000"/>
                </a:solidFill>
              </a:rPr>
              <a:t>Piątek z </a:t>
            </a:r>
            <a:r>
              <a:rPr lang="pl-PL" sz="2800" b="1" dirty="0" smtClean="0">
                <a:solidFill>
                  <a:srgbClr val="FF0000"/>
                </a:solidFill>
              </a:rPr>
              <a:t>Jezusem</a:t>
            </a:r>
          </a:p>
          <a:p>
            <a:pPr algn="ctr">
              <a:spcBef>
                <a:spcPts val="1200"/>
              </a:spcBef>
            </a:pPr>
            <a:r>
              <a:rPr lang="pl-PL" sz="2800" b="1" dirty="0" smtClean="0">
                <a:solidFill>
                  <a:srgbClr val="FF0000"/>
                </a:solidFill>
              </a:rPr>
              <a:t>Ty i krzyż Jezusa! </a:t>
            </a:r>
            <a:endParaRPr lang="pl-PL" sz="2800" dirty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pl-PL" sz="2800" dirty="0"/>
              <a:t> </a:t>
            </a: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Dzień </a:t>
            </a:r>
            <a:r>
              <a:rPr lang="pl-PL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upamiętniający śmierć Jezusa na krzyżu</a:t>
            </a:r>
            <a:r>
              <a:rPr lang="pl-PL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pl-PL" b="1" dirty="0" smtClean="0">
              <a:solidFill>
                <a:srgbClr val="0070C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0070C0"/>
                </a:solidFill>
              </a:rPr>
              <a:t>Mt 26:40</a:t>
            </a:r>
            <a:r>
              <a:rPr lang="pl-PL" sz="2800" dirty="0" smtClean="0">
                <a:solidFill>
                  <a:srgbClr val="0070C0"/>
                </a:solidFill>
              </a:rPr>
              <a:t> Czy nie możecie nawet przez jedną </a:t>
            </a:r>
            <a:r>
              <a:rPr lang="pl-PL" sz="2800" b="1" dirty="0" smtClean="0">
                <a:solidFill>
                  <a:srgbClr val="0070C0"/>
                </a:solidFill>
              </a:rPr>
              <a:t>godzinę czuwać ze mną</a:t>
            </a:r>
            <a:r>
              <a:rPr lang="pl-PL" sz="2800" dirty="0" smtClean="0">
                <a:solidFill>
                  <a:srgbClr val="0070C0"/>
                </a:solidFill>
              </a:rPr>
              <a:t>?</a:t>
            </a:r>
          </a:p>
          <a:p>
            <a:pPr algn="ctr"/>
            <a:endParaRPr lang="pl-PL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Przyjdź </a:t>
            </a:r>
            <a:r>
              <a:rPr lang="pl-PL" sz="2800" dirty="0" smtClean="0"/>
              <a:t>do kościoła na </a:t>
            </a:r>
            <a:r>
              <a:rPr lang="pl-PL" sz="2800" dirty="0"/>
              <a:t>nabożeństwo, by spędzić chwilę z Jezusem przy </a:t>
            </a:r>
            <a:r>
              <a:rPr lang="pl-PL" sz="2800" dirty="0" smtClean="0"/>
              <a:t>krzyżu. Posłuchaj, </a:t>
            </a:r>
            <a:r>
              <a:rPr lang="pl-PL" sz="2800" dirty="0"/>
              <a:t>co mówi </a:t>
            </a:r>
            <a:r>
              <a:rPr lang="pl-PL" sz="2800" dirty="0" smtClean="0"/>
              <a:t>Zbawca z </a:t>
            </a:r>
            <a:r>
              <a:rPr lang="pl-PL" sz="2800" dirty="0"/>
              <a:t>wysokości krzyża</a:t>
            </a:r>
            <a:r>
              <a:rPr lang="pl-PL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Posłuchaj o raju i </a:t>
            </a:r>
          </a:p>
          <a:p>
            <a:pPr lvl="1"/>
            <a:r>
              <a:rPr lang="pl-PL" sz="2800" dirty="0" smtClean="0"/>
              <a:t>o przebaczeniu.</a:t>
            </a:r>
            <a:endParaRPr lang="pl-PL" sz="2800" dirty="0"/>
          </a:p>
          <a:p>
            <a:pPr algn="ctr"/>
            <a:endParaRPr lang="pl-PL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37112"/>
            <a:ext cx="3672408" cy="189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332656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</a:rPr>
              <a:t>Wielka </a:t>
            </a:r>
            <a:r>
              <a:rPr lang="pl-PL" sz="3200" b="1" dirty="0">
                <a:solidFill>
                  <a:srgbClr val="FF0000"/>
                </a:solidFill>
              </a:rPr>
              <a:t>Sobota  z </a:t>
            </a:r>
            <a:r>
              <a:rPr lang="pl-PL" sz="3200" b="1" dirty="0" smtClean="0">
                <a:solidFill>
                  <a:srgbClr val="FF0000"/>
                </a:solidFill>
              </a:rPr>
              <a:t>Jezusem</a:t>
            </a:r>
            <a:endParaRPr lang="pl-PL" sz="3200" b="1" dirty="0" smtClean="0">
              <a:solidFill>
                <a:srgbClr val="FF0000"/>
              </a:solidFill>
            </a:endParaRPr>
          </a:p>
          <a:p>
            <a:pPr algn="ctr"/>
            <a:endParaRPr lang="pl-PL" sz="3200" dirty="0"/>
          </a:p>
          <a:p>
            <a:pPr algn="ctr"/>
            <a:r>
              <a:rPr lang="pl-PL" sz="3200" b="1" dirty="0">
                <a:solidFill>
                  <a:srgbClr val="0070C0"/>
                </a:solidFill>
              </a:rPr>
              <a:t>Sobota to czas czuwania i przygotowania na spotkanie z Jezusem Zmartwychwstałym.</a:t>
            </a:r>
          </a:p>
          <a:p>
            <a:pPr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54941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259</Words>
  <Application>Microsoft Office PowerPoint</Application>
  <PresentationFormat>Pokaz na ekranie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 Przeżyj Wieki Tydzień z Jezusem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Przeżyj Wieki Tydzień z Jezusem</dc:title>
  <dc:creator>rys</dc:creator>
  <cp:lastModifiedBy>rys</cp:lastModifiedBy>
  <cp:revision>22</cp:revision>
  <dcterms:created xsi:type="dcterms:W3CDTF">2022-04-10T05:45:14Z</dcterms:created>
  <dcterms:modified xsi:type="dcterms:W3CDTF">2022-04-11T11:27:08Z</dcterms:modified>
</cp:coreProperties>
</file>